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64" r:id="rId3"/>
    <p:sldId id="257" r:id="rId4"/>
    <p:sldId id="265" r:id="rId5"/>
    <p:sldId id="258" r:id="rId6"/>
    <p:sldId id="266" r:id="rId7"/>
    <p:sldId id="259" r:id="rId8"/>
    <p:sldId id="260" r:id="rId9"/>
    <p:sldId id="270" r:id="rId10"/>
    <p:sldId id="268" r:id="rId11"/>
    <p:sldId id="261" r:id="rId12"/>
    <p:sldId id="262" r:id="rId13"/>
    <p:sldId id="263" r:id="rId14"/>
    <p:sldId id="273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1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53B99-818F-45A5-80C5-119EFA674ABC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BF050-BE59-4C57-A867-D2D5D211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8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D404A20-A20B-40A1-A301-466EE8A28B91}" type="slidenum">
              <a:rPr lang="en-US" sz="1200">
                <a:latin typeface="Calibri" pitchFamily="34" charset="0"/>
              </a:rPr>
              <a:pPr algn="r"/>
              <a:t>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F506-43CB-44D2-8D20-EDEC56CA09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81313-5001-4F99-96D0-376090498B4C}" type="slidenum">
              <a:rPr lang="en-US"/>
              <a:pPr/>
              <a:t>15</a:t>
            </a:fld>
            <a:endParaRPr lang="en-US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77EF96-435A-47EC-9CCE-4F7D5FC06491}" type="slidenum">
              <a:rPr lang="en-US" sz="1200" u="sng"/>
              <a:pPr algn="r"/>
              <a:t>15</a:t>
            </a:fld>
            <a:endParaRPr lang="en-US" sz="1200" u="sng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8B0A-75C9-4932-9AF6-EE669813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1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Program%20Files\mtd2002\DATA\MEDIA\MM\T0000029.AVI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hinh nen powerpoint\13129hinh-nen-hoat-hinh-khu-vuon-mau-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11" descr="dandelions_butterfly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524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881062" y="3200400"/>
            <a:ext cx="7729538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GETTING STATED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20485" name="Picture 7" descr="Quadiaca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7638" y="138113"/>
            <a:ext cx="2057401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52400" y="16002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660033"/>
                </a:solidFill>
                <a:latin typeface="Times New Roman" pitchFamily="18" charset="0"/>
              </a:rPr>
              <a:t>UNIT 4   MUSIC AND ART </a:t>
            </a:r>
          </a:p>
          <a:p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</a:rPr>
              <a:t>Period 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</a:rPr>
              <a:t>24</a:t>
            </a:r>
            <a:endParaRPr lang="en-US" sz="4400" b="1" dirty="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590800" y="381000"/>
            <a:ext cx="4648200" cy="52322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hlink"/>
                </a:solidFill>
                <a:latin typeface="Times New Roman" pitchFamily="18" charset="0"/>
                <a:cs typeface="Arial" pitchFamily="34" charset="0"/>
              </a:rPr>
              <a:t>Mon</a:t>
            </a:r>
            <a:r>
              <a:rPr lang="en-US" sz="2800" b="1" dirty="0" smtClean="0">
                <a:solidFill>
                  <a:schemeClr val="hlink"/>
                </a:solidFill>
                <a:latin typeface="Times New Roman" pitchFamily="18" charset="0"/>
                <a:cs typeface="Arial" pitchFamily="34" charset="0"/>
              </a:rPr>
              <a:t>day</a:t>
            </a:r>
            <a:r>
              <a:rPr lang="en-US" sz="2800" b="1" dirty="0" smtClean="0">
                <a:solidFill>
                  <a:schemeClr val="hlink"/>
                </a:solidFill>
                <a:latin typeface="Times New Roman" pitchFamily="18" charset="0"/>
                <a:cs typeface="Arial" pitchFamily="34" charset="0"/>
              </a:rPr>
              <a:t>, November 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Arial" pitchFamily="34" charset="0"/>
              </a:rPr>
              <a:t>8</a:t>
            </a:r>
            <a:r>
              <a:rPr lang="en-US" sz="2800" b="1" baseline="30000" dirty="0" smtClean="0">
                <a:solidFill>
                  <a:schemeClr val="hlink"/>
                </a:solidFill>
                <a:latin typeface="Times New Roman" pitchFamily="18" charset="0"/>
                <a:cs typeface="Arial" pitchFamily="34" charset="0"/>
              </a:rPr>
              <a:t>th</a:t>
            </a:r>
            <a:r>
              <a:rPr lang="en-US" sz="2800" b="1" dirty="0" smtClean="0">
                <a:solidFill>
                  <a:schemeClr val="hlink"/>
                </a:solidFill>
                <a:latin typeface="Times New Roman" pitchFamily="18" charset="0"/>
                <a:cs typeface="Arial" pitchFamily="34" charset="0"/>
              </a:rPr>
              <a:t> 2021</a:t>
            </a:r>
            <a:endParaRPr lang="en-US" sz="2800" b="1" dirty="0">
              <a:solidFill>
                <a:schemeClr val="hlink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4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" y="1"/>
            <a:ext cx="9109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76200"/>
            <a:ext cx="9067800" cy="120032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530228" lvl="0" indent="-530228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0228" indent="-530228"/>
            <a:r>
              <a:rPr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We’ll go to the theatre next Saturday. Can you go, too?</a:t>
            </a:r>
          </a:p>
          <a:p>
            <a:pPr marL="530228" indent="-530228"/>
            <a:r>
              <a:rPr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Let me see</a:t>
            </a:r>
            <a:r>
              <a:rPr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I’ll have to ask my parents first.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1295400"/>
            <a:ext cx="9067800" cy="1569660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530228" lvl="0" indent="-530228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 2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0228" indent="-530228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S1: </a:t>
            </a:r>
            <a:r>
              <a:rPr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Let’s </a:t>
            </a:r>
            <a:r>
              <a:rPr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 to the ballet tonight?</a:t>
            </a:r>
          </a:p>
          <a:p>
            <a:pPr marL="530228" indent="-530228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S2: </a:t>
            </a:r>
            <a:r>
              <a:rPr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Ballet </a:t>
            </a:r>
            <a:r>
              <a:rPr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seems boring to me. </a:t>
            </a:r>
            <a:r>
              <a:rPr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isn’t my </a:t>
            </a:r>
            <a:r>
              <a:rPr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thing</a:t>
            </a:r>
            <a:r>
              <a:rPr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prefer </a:t>
            </a:r>
            <a:r>
              <a:rPr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more </a:t>
            </a:r>
            <a:r>
              <a:rPr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interesting.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2971800"/>
            <a:ext cx="9067800" cy="1938992"/>
          </a:xfrm>
          <a:prstGeom prst="rect">
            <a:avLst/>
          </a:prstGeom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marL="530228" lvl="0" indent="-530228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0228" indent="-530228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S1: </a:t>
            </a:r>
            <a:r>
              <a:rPr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 going to stay home tonight. I feel so bored. I don’t want to do </a:t>
            </a:r>
            <a:r>
              <a:rPr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anything.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0228" indent="-530228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S2: </a:t>
            </a:r>
            <a:r>
              <a:rPr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no. </a:t>
            </a:r>
            <a:r>
              <a:rPr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Come on</a:t>
            </a:r>
            <a:r>
              <a:rPr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There’s a good film on at Sao Mai theater. Let’s go and enjoy it.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5212140"/>
            <a:ext cx="89154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 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S1: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 like watching football match on TV.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S2: Oh,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come 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! It’s more exciting to watch it at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the stadium.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9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" y="1"/>
            <a:ext cx="9109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" r="3549" b="82443"/>
          <a:stretch/>
        </p:blipFill>
        <p:spPr bwMode="auto">
          <a:xfrm>
            <a:off x="436418" y="192210"/>
            <a:ext cx="8326582" cy="95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6" r="50651" b="3513"/>
          <a:stretch/>
        </p:blipFill>
        <p:spPr bwMode="auto">
          <a:xfrm>
            <a:off x="1600200" y="1136072"/>
            <a:ext cx="4260273" cy="56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6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" y="1"/>
            <a:ext cx="9109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0" r="3257"/>
          <a:stretch/>
        </p:blipFill>
        <p:spPr bwMode="auto">
          <a:xfrm>
            <a:off x="4800600" y="152400"/>
            <a:ext cx="4343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44"/>
          <a:stretch/>
        </p:blipFill>
        <p:spPr bwMode="auto">
          <a:xfrm>
            <a:off x="0" y="2559627"/>
            <a:ext cx="4800600" cy="243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t="85842" r="54567" b="8836"/>
          <a:stretch/>
        </p:blipFill>
        <p:spPr bwMode="auto">
          <a:xfrm>
            <a:off x="2712893" y="4714366"/>
            <a:ext cx="2140527" cy="45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6" t="58277" r="7187" b="3298"/>
          <a:stretch/>
        </p:blipFill>
        <p:spPr bwMode="auto">
          <a:xfrm>
            <a:off x="2514600" y="304800"/>
            <a:ext cx="2286000" cy="197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6" t="19851" r="7187" b="43803"/>
          <a:stretch/>
        </p:blipFill>
        <p:spPr bwMode="auto">
          <a:xfrm>
            <a:off x="76200" y="131618"/>
            <a:ext cx="2324100" cy="214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" t="25351" r="74614" b="68831"/>
          <a:stretch/>
        </p:blipFill>
        <p:spPr bwMode="auto">
          <a:xfrm>
            <a:off x="2971801" y="1881930"/>
            <a:ext cx="1447800" cy="37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" t="31736" r="74614" b="62162"/>
          <a:stretch/>
        </p:blipFill>
        <p:spPr bwMode="auto">
          <a:xfrm>
            <a:off x="5105400" y="1828799"/>
            <a:ext cx="1653887" cy="44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" t="38185" r="69967" b="56212"/>
          <a:stretch/>
        </p:blipFill>
        <p:spPr bwMode="auto">
          <a:xfrm>
            <a:off x="7538604" y="5948713"/>
            <a:ext cx="1529196" cy="45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t="45726" r="68020" b="48981"/>
          <a:stretch/>
        </p:blipFill>
        <p:spPr bwMode="auto">
          <a:xfrm>
            <a:off x="529937" y="1828800"/>
            <a:ext cx="1679863" cy="34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53572" r="74163" b="42364"/>
          <a:stretch/>
        </p:blipFill>
        <p:spPr bwMode="auto">
          <a:xfrm>
            <a:off x="7162799" y="3912349"/>
            <a:ext cx="1579419" cy="29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t="58062" r="74314" b="34045"/>
          <a:stretch/>
        </p:blipFill>
        <p:spPr bwMode="auto">
          <a:xfrm>
            <a:off x="760268" y="4648200"/>
            <a:ext cx="1449532" cy="54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3" t="66181" r="76469" b="28715"/>
          <a:stretch/>
        </p:blipFill>
        <p:spPr bwMode="auto">
          <a:xfrm>
            <a:off x="5105400" y="3912349"/>
            <a:ext cx="1343891" cy="37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t="72968" r="71822" b="20774"/>
          <a:stretch/>
        </p:blipFill>
        <p:spPr bwMode="auto">
          <a:xfrm>
            <a:off x="7190508" y="1770249"/>
            <a:ext cx="1787237" cy="45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" t="80549" r="78867" b="15103"/>
          <a:stretch/>
        </p:blipFill>
        <p:spPr bwMode="auto">
          <a:xfrm>
            <a:off x="5301961" y="6015429"/>
            <a:ext cx="1260764" cy="31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28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" y="1"/>
            <a:ext cx="9109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50097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24965" y="1381780"/>
            <a:ext cx="1787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art gallery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3676" y="2404304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paintings</a:t>
            </a:r>
          </a:p>
        </p:txBody>
      </p:sp>
      <p:sp>
        <p:nvSpPr>
          <p:cNvPr id="7" name="Rectangle 6"/>
          <p:cNvSpPr/>
          <p:nvPr/>
        </p:nvSpPr>
        <p:spPr>
          <a:xfrm>
            <a:off x="7003679" y="3025127"/>
            <a:ext cx="1483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museum</a:t>
            </a:r>
          </a:p>
        </p:txBody>
      </p:sp>
      <p:sp>
        <p:nvSpPr>
          <p:cNvPr id="8" name="Rectangle 7"/>
          <p:cNvSpPr/>
          <p:nvPr/>
        </p:nvSpPr>
        <p:spPr>
          <a:xfrm>
            <a:off x="4908028" y="4525635"/>
            <a:ext cx="1319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camera</a:t>
            </a:r>
          </a:p>
        </p:txBody>
      </p:sp>
      <p:sp>
        <p:nvSpPr>
          <p:cNvPr id="9" name="Rectangle 8"/>
          <p:cNvSpPr/>
          <p:nvPr/>
        </p:nvSpPr>
        <p:spPr>
          <a:xfrm>
            <a:off x="4188972" y="5146965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opera</a:t>
            </a:r>
          </a:p>
        </p:txBody>
      </p:sp>
    </p:spTree>
    <p:extLst>
      <p:ext uri="{BB962C8B-B14F-4D97-AF65-F5344CB8AC3E}">
        <p14:creationId xmlns:p14="http://schemas.microsoft.com/office/powerpoint/2010/main" val="41927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ình nền powerpoint đơn giản mà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" y="1"/>
            <a:ext cx="9109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3" name="T0000029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918" y="4973640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3200400" y="2590795"/>
            <a:ext cx="5333995" cy="36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/>
            <a:r>
              <a:rPr sz="1800">
                <a:latin typeface="VNI-Revue"/>
              </a:rPr>
              <a:t>+</a:t>
            </a:r>
          </a:p>
        </p:txBody>
      </p:sp>
      <p:sp>
        <p:nvSpPr>
          <p:cNvPr id="171017" name="WordArt 9"/>
          <p:cNvSpPr>
            <a:spLocks noChangeArrowheads="1" noChangeShapeType="1" noTextEdit="1"/>
          </p:cNvSpPr>
          <p:nvPr/>
        </p:nvSpPr>
        <p:spPr bwMode="auto">
          <a:xfrm>
            <a:off x="990600" y="620683"/>
            <a:ext cx="5562595" cy="9905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sz="3600" dirty="0">
                <a:solidFill>
                  <a:srgbClr val="FF00FF"/>
                </a:solidFill>
                <a:latin typeface="Impact"/>
              </a:rPr>
              <a:t> </a:t>
            </a:r>
            <a:r>
              <a:rPr lang="en-US" sz="3600" dirty="0" smtClean="0">
                <a:solidFill>
                  <a:srgbClr val="FF00FF"/>
                </a:solidFill>
                <a:latin typeface="Impact"/>
              </a:rPr>
              <a:t>HOMEWORK</a:t>
            </a:r>
            <a:endParaRPr sz="3600" dirty="0">
              <a:solidFill>
                <a:srgbClr val="FF00FF"/>
              </a:solidFill>
              <a:latin typeface="Impact"/>
            </a:endParaRP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1600200" y="2743200"/>
            <a:ext cx="822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endParaRPr/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685800" y="1988836"/>
            <a:ext cx="777463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marL="265114" indent="-265114"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Learn </a:t>
            </a:r>
            <a:r>
              <a:rPr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 words by heart.</a:t>
            </a:r>
          </a:p>
          <a:p>
            <a:pPr marL="265114" indent="-265114" algn="just"/>
            <a:r>
              <a:rPr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Practice the dialogue again.</a:t>
            </a:r>
          </a:p>
          <a:p>
            <a:pPr marL="265114" indent="-265114" algn="just"/>
            <a:r>
              <a:rPr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	Do exercises B1, B2 (page 29/ workbook).</a:t>
            </a:r>
          </a:p>
          <a:p>
            <a:pPr marL="265114" indent="-265114">
              <a:buClr>
                <a:srgbClr val="FF0000"/>
              </a:buClr>
            </a:pPr>
            <a:r>
              <a:rPr sz="32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 Prepare for Unit 4:</a:t>
            </a:r>
            <a:r>
              <a:rPr sz="32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Closer look 1.</a:t>
            </a:r>
          </a:p>
        </p:txBody>
      </p:sp>
    </p:spTree>
    <p:extLst>
      <p:ext uri="{BB962C8B-B14F-4D97-AF65-F5344CB8AC3E}">
        <p14:creationId xmlns:p14="http://schemas.microsoft.com/office/powerpoint/2010/main" val="214639704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101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1981200"/>
            <a:ext cx="9220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7600" smtClean="0">
                <a:solidFill>
                  <a:srgbClr val="F8A6F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bye bye song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4800" smtClean="0">
              <a:solidFill>
                <a:srgbClr val="0000FF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4800" smtClean="0">
              <a:solidFill>
                <a:srgbClr val="0000FF"/>
              </a:solidFill>
            </a:endParaRPr>
          </a:p>
        </p:txBody>
      </p:sp>
      <p:pic>
        <p:nvPicPr>
          <p:cNvPr id="66564" name="Picture 4" descr="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0" y="-203200"/>
            <a:ext cx="9144000" cy="71374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Bye, bye.</a:t>
            </a:r>
          </a:p>
        </p:txBody>
      </p:sp>
      <p:pic>
        <p:nvPicPr>
          <p:cNvPr id="66566" name="Picture 6" descr="musi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21021">
            <a:off x="0" y="0"/>
            <a:ext cx="1676400" cy="911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66567" name="Picture 7" descr="Guitar_note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10165">
            <a:off x="0" y="3200400"/>
            <a:ext cx="12525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 descr="Guitar_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0525" y="0"/>
            <a:ext cx="1133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7" name="WordArt 9"/>
          <p:cNvSpPr>
            <a:spLocks noChangeArrowheads="1" noChangeShapeType="1" noTextEdit="1"/>
          </p:cNvSpPr>
          <p:nvPr/>
        </p:nvSpPr>
        <p:spPr bwMode="auto">
          <a:xfrm>
            <a:off x="838200" y="1066800"/>
            <a:ext cx="7467600" cy="449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/>
              </a:rPr>
              <a:t>The bye bye</a:t>
            </a:r>
          </a:p>
          <a:p>
            <a:pPr algn="ctr">
              <a:defRPr/>
            </a:pPr>
            <a:r>
              <a:rPr lang="en-US" sz="3600" b="1" u="sng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/>
              </a:rPr>
              <a:t>song</a:t>
            </a:r>
          </a:p>
        </p:txBody>
      </p:sp>
    </p:spTree>
    <p:extLst>
      <p:ext uri="{BB962C8B-B14F-4D97-AF65-F5344CB8AC3E}">
        <p14:creationId xmlns:p14="http://schemas.microsoft.com/office/powerpoint/2010/main" val="180616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y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" y="1"/>
            <a:ext cx="9109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14400" y="685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you often listen to music? When? How often?</a:t>
            </a:r>
          </a:p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kind of music do you like? Why?</a:t>
            </a:r>
          </a:p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art/ are arts? </a:t>
            </a:r>
          </a:p>
          <a:p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3124200"/>
            <a:ext cx="6934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Art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the use of the imagination to express ideas or feelings, particularly in painting, drawing or sculpture.</a:t>
            </a:r>
          </a:p>
          <a:p>
            <a:pPr lvl="0"/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the arts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in general): art, music, theater, literature, etc…When you think of them as a group.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" y="1"/>
            <a:ext cx="9109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73223" r="1956" b="1611"/>
          <a:stretch/>
        </p:blipFill>
        <p:spPr bwMode="auto">
          <a:xfrm>
            <a:off x="0" y="3289318"/>
            <a:ext cx="9144000" cy="349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" b="26186"/>
          <a:stretch/>
        </p:blipFill>
        <p:spPr bwMode="auto">
          <a:xfrm>
            <a:off x="1676400" y="0"/>
            <a:ext cx="5293748" cy="332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1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" y="1"/>
            <a:ext cx="9109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57200" y="304800"/>
            <a:ext cx="3581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VOCABULARY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5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219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art gallery (n )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1219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:         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1981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photography (n)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0" y="1981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:        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nhiếp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2743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portrait (n)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4200" y="2743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:       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3505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dedicate (v)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3505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:       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" y="41148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live  on TV(v) = in person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18340" y="4114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:       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0999" y="5181600"/>
            <a:ext cx="766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Ex: There is a football match live on TV tonight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37" name="Picture 36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050" y="54490"/>
            <a:ext cx="28575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8" name="Picture 37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0414" y="41564"/>
            <a:ext cx="302895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9" name="Picture 38" descr="download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1657" y="13855"/>
            <a:ext cx="2057400" cy="2524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5529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23" grpId="0"/>
      <p:bldP spid="24" grpId="0"/>
      <p:bldP spid="26" grpId="0"/>
      <p:bldP spid="27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" y="1"/>
            <a:ext cx="9109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t="6433" r="3793" b="6294"/>
          <a:stretch/>
        </p:blipFill>
        <p:spPr bwMode="auto">
          <a:xfrm>
            <a:off x="233241" y="228600"/>
            <a:ext cx="883455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51751" y="1440354"/>
            <a:ext cx="5886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</a:t>
            </a:r>
          </a:p>
        </p:txBody>
      </p:sp>
      <p:sp>
        <p:nvSpPr>
          <p:cNvPr id="6" name="Rectangle 5"/>
          <p:cNvSpPr/>
          <p:nvPr/>
        </p:nvSpPr>
        <p:spPr>
          <a:xfrm>
            <a:off x="8423757" y="2139224"/>
            <a:ext cx="5886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</a:t>
            </a:r>
          </a:p>
        </p:txBody>
      </p:sp>
      <p:sp>
        <p:nvSpPr>
          <p:cNvPr id="7" name="Rectangle 6"/>
          <p:cNvSpPr/>
          <p:nvPr/>
        </p:nvSpPr>
        <p:spPr>
          <a:xfrm>
            <a:off x="7633855" y="2845804"/>
            <a:ext cx="5886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</a:t>
            </a:r>
          </a:p>
        </p:txBody>
      </p:sp>
      <p:sp>
        <p:nvSpPr>
          <p:cNvPr id="8" name="Rectangle 7"/>
          <p:cNvSpPr/>
          <p:nvPr/>
        </p:nvSpPr>
        <p:spPr>
          <a:xfrm>
            <a:off x="8396047" y="3559314"/>
            <a:ext cx="5886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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197" y="4286679"/>
            <a:ext cx="5886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</a:t>
            </a:r>
          </a:p>
        </p:txBody>
      </p:sp>
    </p:spTree>
    <p:extLst>
      <p:ext uri="{BB962C8B-B14F-4D97-AF65-F5344CB8AC3E}">
        <p14:creationId xmlns:p14="http://schemas.microsoft.com/office/powerpoint/2010/main" val="394082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" y="1"/>
            <a:ext cx="9109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536788"/>
              </p:ext>
            </p:extLst>
          </p:nvPr>
        </p:nvGraphicFramePr>
        <p:xfrm>
          <a:off x="152400" y="299720"/>
          <a:ext cx="8458200" cy="2659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514600"/>
                <a:gridCol w="2609850"/>
                <a:gridCol w="2114550"/>
              </a:tblGrid>
              <a:tr h="796501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Adjs</a:t>
                      </a:r>
                      <a:endParaRPr lang="en-US" sz="3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comparative</a:t>
                      </a:r>
                      <a:endParaRPr lang="en-US" sz="3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Superlative</a:t>
                      </a:r>
                      <a:endParaRPr lang="en-US" sz="3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equation</a:t>
                      </a:r>
                      <a:endParaRPr lang="en-US" sz="3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6501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5B110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tall</a:t>
                      </a:r>
                      <a:endParaRPr lang="en-US" sz="3200" b="1" dirty="0">
                        <a:solidFill>
                          <a:srgbClr val="5B110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5B110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taller than</a:t>
                      </a:r>
                      <a:endParaRPr lang="en-US" sz="3200" b="1" dirty="0">
                        <a:solidFill>
                          <a:srgbClr val="5B110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5B110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tallest</a:t>
                      </a:r>
                      <a:endParaRPr lang="en-US" sz="3200" b="1" dirty="0">
                        <a:solidFill>
                          <a:srgbClr val="5B110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5B110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</a:t>
                      </a:r>
                      <a:r>
                        <a:rPr lang="en-US" sz="3200" b="1" baseline="0" dirty="0" smtClean="0">
                          <a:solidFill>
                            <a:srgbClr val="5B110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tall as</a:t>
                      </a:r>
                    </a:p>
                  </a:txBody>
                  <a:tcPr/>
                </a:tc>
              </a:tr>
              <a:tr h="926677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short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shorter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than</a:t>
                      </a:r>
                      <a:endParaRPr lang="en-US" sz="32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shortest</a:t>
                      </a:r>
                    </a:p>
                    <a:p>
                      <a:endParaRPr lang="en-US" sz="3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 </a:t>
                      </a:r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short as</a:t>
                      </a:r>
                    </a:p>
                    <a:p>
                      <a:endParaRPr lang="en-US" sz="3200" b="1" baseline="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3429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heard that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as good as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was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before. </a:t>
            </a:r>
          </a:p>
        </p:txBody>
      </p:sp>
    </p:spTree>
    <p:extLst>
      <p:ext uri="{BB962C8B-B14F-4D97-AF65-F5344CB8AC3E}">
        <p14:creationId xmlns:p14="http://schemas.microsoft.com/office/powerpoint/2010/main" val="32145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" y="1"/>
            <a:ext cx="9109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" r="2333"/>
          <a:stretch/>
        </p:blipFill>
        <p:spPr bwMode="auto">
          <a:xfrm>
            <a:off x="76200" y="228600"/>
            <a:ext cx="900438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2808" y="1607977"/>
            <a:ext cx="173284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as good as</a:t>
            </a:r>
            <a:endParaRPr lang="en-US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0661" y="2209800"/>
            <a:ext cx="86433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loud</a:t>
            </a:r>
            <a:endParaRPr lang="en-US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89066" y="2819400"/>
            <a:ext cx="150233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fantastic</a:t>
            </a:r>
            <a:endParaRPr lang="en-US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3870" y="3861745"/>
            <a:ext cx="161133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 person</a:t>
            </a:r>
            <a:endParaRPr lang="en-US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4921615"/>
            <a:ext cx="128112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cinema</a:t>
            </a:r>
            <a:endParaRPr lang="en-US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82166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" y="1"/>
            <a:ext cx="9109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33400" y="2057400"/>
            <a:ext cx="32019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Let me see: 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3276600"/>
            <a:ext cx="27767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Come on: 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" y="4419600"/>
            <a:ext cx="44396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It isn’t my thing:  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2800" y="2057400"/>
            <a:ext cx="5486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used when you are thinking what to say or reply.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29000" y="3276600"/>
            <a:ext cx="5486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 show that you don’t agree with what somebody has said.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76800" y="4495800"/>
            <a:ext cx="4038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 show that you don’t like something.</a:t>
            </a:r>
          </a:p>
        </p:txBody>
      </p:sp>
    </p:spTree>
    <p:extLst>
      <p:ext uri="{BB962C8B-B14F-4D97-AF65-F5344CB8AC3E}">
        <p14:creationId xmlns:p14="http://schemas.microsoft.com/office/powerpoint/2010/main" val="270094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458</Words>
  <Application>Microsoft Office PowerPoint</Application>
  <PresentationFormat>On-screen Show (4:3)</PresentationFormat>
  <Paragraphs>89</Paragraphs>
  <Slides>15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bye bye song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17</cp:revision>
  <dcterms:created xsi:type="dcterms:W3CDTF">2006-08-16T00:00:00Z</dcterms:created>
  <dcterms:modified xsi:type="dcterms:W3CDTF">2021-11-07T14:27:54Z</dcterms:modified>
</cp:coreProperties>
</file>